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63" r:id="rId6"/>
    <p:sldId id="264" r:id="rId7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1" d="100"/>
          <a:sy n="21" d="100"/>
        </p:scale>
        <p:origin x="564" y="18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D062B-4BE9-4466-A998-A2D02C0FD4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8250" y="857250"/>
            <a:ext cx="41275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D4618-2117-43E6-93A0-5A1677072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3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BD4618-2117-43E6-93A0-5A16770727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085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BD4618-2117-43E6-93A0-5A16770727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085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487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BD4618-2117-43E6-93A0-5A16770727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085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546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BD4618-2117-43E6-93A0-5A16770727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085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672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BD4618-2117-43E6-93A0-5A16770727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085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188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BD4618-2117-43E6-93A0-5A16770727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085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5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8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9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5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7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0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0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0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0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0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1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>
            <a:extLst>
              <a:ext uri="{FF2B5EF4-FFF2-40B4-BE49-F238E27FC236}">
                <a16:creationId xmlns:a16="http://schemas.microsoft.com/office/drawing/2014/main" id="{EBD9C599-6CBD-8948-B8ED-4FC99C2B5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4" y="8932210"/>
            <a:ext cx="5534527" cy="1438573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marL="0" marR="0" lvl="0" indent="0" algn="r" defTabSz="308546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کد مقاله:</a:t>
            </a:r>
            <a:endParaRPr kumimoji="0" lang="fa-IR" sz="8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" name="Rounded Rectangle 9">
            <a:extLst>
              <a:ext uri="{FF2B5EF4-FFF2-40B4-BE49-F238E27FC236}">
                <a16:creationId xmlns:a16="http://schemas.microsoft.com/office/drawing/2014/main" id="{3242C08A-51C4-AFF4-ACB2-059B195B055E}"/>
              </a:ext>
            </a:extLst>
          </p:cNvPr>
          <p:cNvSpPr/>
          <p:nvPr/>
        </p:nvSpPr>
        <p:spPr>
          <a:xfrm>
            <a:off x="862259" y="2831840"/>
            <a:ext cx="5349458" cy="452908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08546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تصویر اراده دهنده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-1703707" y="12976337"/>
            <a:ext cx="27625676" cy="6500383"/>
          </a:xfrm>
        </p:spPr>
        <p:txBody>
          <a:bodyPr>
            <a:noAutofit/>
          </a:bodyPr>
          <a:lstStyle/>
          <a:p>
            <a:r>
              <a:rPr lang="fa-IR" sz="8000" dirty="0">
                <a:cs typeface="B Titr" panose="00000700000000000000" pitchFamily="2" charset="-78"/>
              </a:rPr>
              <a:t>عنوان مقاله</a:t>
            </a:r>
            <a:r>
              <a:rPr lang="fa-IR" sz="8000" dirty="0" smtClean="0">
                <a:cs typeface="B Titr" panose="00000700000000000000" pitchFamily="2" charset="-78"/>
              </a:rPr>
              <a:t>:</a:t>
            </a:r>
          </a:p>
          <a:p>
            <a:r>
              <a:rPr lang="fa-IR" sz="8000" dirty="0" smtClean="0">
                <a:cs typeface="B Titr" panose="00000700000000000000" pitchFamily="2" charset="-78"/>
              </a:rPr>
              <a:t>...............</a:t>
            </a:r>
            <a:endParaRPr lang="en-US" sz="8000" dirty="0">
              <a:cs typeface="B Titr" panose="00000700000000000000" pitchFamily="2" charset="-78"/>
            </a:endParaRPr>
          </a:p>
          <a:p>
            <a:r>
              <a:rPr lang="fa-IR" sz="8000" dirty="0" smtClean="0">
                <a:cs typeface="B Titr" panose="00000700000000000000" pitchFamily="2" charset="-78"/>
              </a:rPr>
              <a:t>ارائه </a:t>
            </a:r>
            <a:r>
              <a:rPr lang="fa-IR" sz="8000" dirty="0">
                <a:cs typeface="B Titr" panose="00000700000000000000" pitchFamily="2" charset="-78"/>
              </a:rPr>
              <a:t>دهنده:</a:t>
            </a:r>
            <a:endParaRPr lang="en-US" sz="8000" dirty="0">
              <a:cs typeface="B Titr" panose="00000700000000000000" pitchFamily="2" charset="-78"/>
            </a:endParaRPr>
          </a:p>
          <a:p>
            <a:pPr rtl="1"/>
            <a:r>
              <a:rPr lang="fa-IR" sz="8000" dirty="0" smtClean="0">
                <a:cs typeface="B Titr" panose="00000700000000000000" pitchFamily="2" charset="-78"/>
              </a:rPr>
              <a:t>....</a:t>
            </a:r>
          </a:p>
          <a:p>
            <a:pPr rtl="1"/>
            <a:r>
              <a:rPr lang="fa-IR" sz="8000" dirty="0" smtClean="0">
                <a:cs typeface="B Titr" panose="00000700000000000000" pitchFamily="2" charset="-78"/>
              </a:rPr>
              <a:t>افیلیشن:</a:t>
            </a:r>
          </a:p>
          <a:p>
            <a:pPr rtl="1"/>
            <a:r>
              <a:rPr lang="fa-IR" sz="8000" dirty="0" smtClean="0">
                <a:cs typeface="B Titr" panose="00000700000000000000" pitchFamily="2" charset="-78"/>
              </a:rPr>
              <a:t>........</a:t>
            </a:r>
            <a:endParaRPr lang="en-US" sz="8000" dirty="0"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08819" y="2831840"/>
            <a:ext cx="7226301" cy="1085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96264" y="2560320"/>
            <a:ext cx="7229811" cy="21442680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1920240" y="4160520"/>
            <a:ext cx="31592520" cy="18333719"/>
          </a:xfrm>
          <a:prstGeom prst="roundRect">
            <a:avLst>
              <a:gd name="adj" fmla="val 2497"/>
            </a:avLst>
          </a:prstGeom>
          <a:noFill/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0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920240" y="4160520"/>
            <a:ext cx="31592520" cy="18333719"/>
          </a:xfrm>
          <a:prstGeom prst="roundRect">
            <a:avLst>
              <a:gd name="adj" fmla="val 2497"/>
            </a:avLst>
          </a:prstGeom>
          <a:noFill/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74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27360" y="3931920"/>
            <a:ext cx="7087235" cy="1995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21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920240" y="4160520"/>
            <a:ext cx="31592520" cy="18333719"/>
          </a:xfrm>
          <a:prstGeom prst="roundRect">
            <a:avLst>
              <a:gd name="adj" fmla="val 2497"/>
            </a:avLst>
          </a:prstGeom>
          <a:noFill/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74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24441" y="3157410"/>
            <a:ext cx="7223760" cy="2033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920240" y="4160520"/>
            <a:ext cx="31592520" cy="18333719"/>
          </a:xfrm>
          <a:prstGeom prst="roundRect">
            <a:avLst>
              <a:gd name="adj" fmla="val 2497"/>
            </a:avLst>
          </a:prstGeom>
          <a:noFill/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74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27360" y="4160520"/>
            <a:ext cx="7157099" cy="1966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920240" y="4160520"/>
            <a:ext cx="31592520" cy="18333719"/>
          </a:xfrm>
          <a:prstGeom prst="roundRect">
            <a:avLst>
              <a:gd name="adj" fmla="val 2497"/>
            </a:avLst>
          </a:prstGeom>
          <a:noFill/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085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74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21520" y="3909533"/>
            <a:ext cx="6858000" cy="1882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1620</TotalTime>
  <Words>23</Words>
  <Application>Microsoft Office PowerPoint</Application>
  <PresentationFormat>Custom</PresentationFormat>
  <Paragraphs>14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win10</cp:lastModifiedBy>
  <cp:revision>191</cp:revision>
  <dcterms:created xsi:type="dcterms:W3CDTF">2018-04-09T07:28:08Z</dcterms:created>
  <dcterms:modified xsi:type="dcterms:W3CDTF">2024-02-08T11:43:27Z</dcterms:modified>
</cp:coreProperties>
</file>